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02D213-BEC7-4472-94C0-554E16A218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6198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DACC4-7B78-4E19-8478-9817A1A681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6782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E953E6-4757-4D8C-9B52-EB95CC94B5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7396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F4D42C-CD7D-4AAA-9B1F-068622CD2E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4305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D5AEF8-A8F4-4969-8875-1DDAEC22DE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3852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D391FD-7B24-42FD-AFD2-E32AA7C1EC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9016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B56E6-BF5D-446B-A112-D38EDA25B6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9615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F5D776-8094-4863-944E-A930761DC2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7279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BB6346-43B9-4F12-A31F-BB3F660757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6466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C95A2C-061C-49C6-9ED5-EDFC926D1B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9972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1D73CB-2B2F-4A0E-9699-7D673EF776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363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39984D8-8DEB-417C-AE14-FEE2C157DF4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381000" y="152400"/>
            <a:ext cx="8610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4000" kern="0" smtClean="0">
                <a:solidFill>
                  <a:schemeClr val="folHlink"/>
                </a:solidFill>
              </a:rPr>
              <a:t>Me llamo ________ Clase 802</a:t>
            </a:r>
            <a:br>
              <a:rPr lang="en-US" altLang="en-US" sz="4000" kern="0" smtClean="0">
                <a:solidFill>
                  <a:schemeClr val="folHlink"/>
                </a:solidFill>
              </a:rPr>
            </a:br>
            <a:r>
              <a:rPr lang="en-US" altLang="en-US" sz="4000" kern="0" smtClean="0">
                <a:solidFill>
                  <a:schemeClr val="folHlink"/>
                </a:solidFill>
              </a:rPr>
              <a:t>La fecha es el 26 de abril del 2018</a:t>
            </a:r>
            <a:endParaRPr lang="en-US" altLang="en-US" sz="4000" kern="0" dirty="0">
              <a:solidFill>
                <a:schemeClr val="fol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76200" y="1371600"/>
            <a:ext cx="8991600" cy="5334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kern="0" smtClean="0">
                <a:solidFill>
                  <a:srgbClr val="FF0000"/>
                </a:solidFill>
              </a:rPr>
              <a:t>Propósito # 74: </a:t>
            </a:r>
            <a:r>
              <a:rPr lang="es-ES_tradnl" altLang="en-US" sz="2800" kern="0" smtClean="0"/>
              <a:t>¿Salieron ellos anoche?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kern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400" kern="0" smtClean="0"/>
              <a:t>Copy and complete the following sentences with the correct form of the verb in the PRETERITE.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400" kern="0" smtClean="0"/>
              <a:t>Ellas __________ comprar el pastel. </a:t>
            </a:r>
            <a:r>
              <a:rPr lang="es-ES_tradnl" altLang="en-US" sz="2400" i="1" kern="0" smtClean="0"/>
              <a:t>(prometer)</a:t>
            </a:r>
            <a:endParaRPr lang="es-ES_tradnl" altLang="en-US" sz="2400" kern="0" smtClean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400" kern="0" smtClean="0"/>
              <a:t>Tú ________ muchos regalos. </a:t>
            </a:r>
            <a:r>
              <a:rPr lang="es-ES_tradnl" altLang="en-US" sz="2400" i="1" kern="0" smtClean="0"/>
              <a:t>(recibir)</a:t>
            </a:r>
            <a:endParaRPr lang="es-ES_tradnl" altLang="en-US" sz="2400" kern="0" smtClean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400" kern="0" smtClean="0"/>
              <a:t>Los niños _________ la piñata. </a:t>
            </a:r>
            <a:r>
              <a:rPr lang="es-ES_tradnl" altLang="en-US" sz="2400" i="1" kern="0" smtClean="0"/>
              <a:t>(romper)</a:t>
            </a:r>
            <a:endParaRPr lang="es-ES_tradnl" altLang="en-US" sz="2400" kern="0" smtClean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400" kern="0" smtClean="0"/>
              <a:t>Estela _________ las invitaciones. </a:t>
            </a:r>
            <a:r>
              <a:rPr lang="es-ES_tradnl" altLang="en-US" sz="2400" i="1" kern="0" smtClean="0"/>
              <a:t>(escribir)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400" kern="0" smtClean="0"/>
              <a:t>Nosotros _________ mucha gaseosa. </a:t>
            </a:r>
            <a:r>
              <a:rPr lang="es-ES_tradnl" altLang="en-US" sz="2400" i="1" kern="0" smtClean="0"/>
              <a:t>(beber)</a:t>
            </a:r>
            <a:endParaRPr lang="es-ES_tradnl" altLang="en-US" sz="2400" kern="0" smtClean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400" kern="0" smtClean="0"/>
              <a:t>Él _________ en usar globos en la fiesta. </a:t>
            </a:r>
            <a:r>
              <a:rPr lang="es-ES_tradnl" altLang="en-US" sz="2400" i="1" kern="0" smtClean="0"/>
              <a:t>(insistir)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400" kern="0" smtClean="0"/>
              <a:t>Yo ________ muchos vegetales crudos. </a:t>
            </a:r>
            <a:r>
              <a:rPr lang="es-ES_tradnl" altLang="en-US" sz="2400" i="1" kern="0" smtClean="0"/>
              <a:t>(comer)</a:t>
            </a:r>
            <a:endParaRPr lang="es-ES_tradnl" altLang="en-US" sz="2400" kern="0" smtClean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400" kern="0" smtClean="0"/>
              <a:t>¿Ustedes ___________ años ayer también? </a:t>
            </a:r>
            <a:r>
              <a:rPr lang="es-ES_tradnl" altLang="en-US" sz="2400" i="1" kern="0" smtClean="0"/>
              <a:t>(cumplir)</a:t>
            </a:r>
            <a:endParaRPr lang="es-ES_tradnl" altLang="en-US" sz="2400" kern="0" smtClean="0"/>
          </a:p>
          <a:p>
            <a:pPr marL="609600" indent="-609600">
              <a:lnSpc>
                <a:spcPct val="80000"/>
              </a:lnSpc>
            </a:pPr>
            <a:endParaRPr lang="es-ES_tradnl" altLang="en-US" sz="2800" kern="0" smtClean="0"/>
          </a:p>
          <a:p>
            <a:pPr marL="609600" indent="-609600">
              <a:lnSpc>
                <a:spcPct val="80000"/>
              </a:lnSpc>
            </a:pPr>
            <a:r>
              <a:rPr lang="es-ES_tradnl" altLang="en-US" sz="2800" b="1" kern="0" smtClean="0">
                <a:solidFill>
                  <a:srgbClr val="00B050"/>
                </a:solidFill>
              </a:rPr>
              <a:t>TOMAR </a:t>
            </a:r>
            <a:r>
              <a:rPr lang="es-ES_tradnl" altLang="en-US" sz="2800" b="1" u="sng" kern="0" smtClean="0">
                <a:solidFill>
                  <a:srgbClr val="00B050"/>
                </a:solidFill>
              </a:rPr>
              <a:t>QUIZ 3 / 4</a:t>
            </a:r>
            <a:r>
              <a:rPr lang="es-ES_tradnl" altLang="en-US" sz="2800" b="1" kern="0" smtClean="0">
                <a:solidFill>
                  <a:srgbClr val="00B050"/>
                </a:solidFill>
              </a:rPr>
              <a:t> y ENTREGAR </a:t>
            </a:r>
            <a:r>
              <a:rPr lang="es-ES_tradnl" altLang="en-US" sz="2800" b="1" u="sng" kern="0" smtClean="0">
                <a:solidFill>
                  <a:srgbClr val="00B050"/>
                </a:solidFill>
              </a:rPr>
              <a:t>TAREA # 73</a:t>
            </a:r>
            <a:endParaRPr lang="es-ES_tradnl" altLang="en-US" sz="2800" b="1" kern="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7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8229600" cy="4953000"/>
          </a:xfrm>
        </p:spPr>
        <p:txBody>
          <a:bodyPr/>
          <a:lstStyle/>
          <a:p>
            <a:r>
              <a:rPr lang="en-US" altLang="en-US" dirty="0" smtClean="0"/>
              <a:t>Leer </a:t>
            </a:r>
            <a:r>
              <a:rPr lang="en-US" altLang="en-US" u="sng" dirty="0" err="1" smtClean="0"/>
              <a:t>Anoche</a:t>
            </a:r>
            <a:r>
              <a:rPr lang="en-US" altLang="en-US" dirty="0" smtClean="0"/>
              <a:t> p. 280</a:t>
            </a:r>
          </a:p>
          <a:p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responde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Ejercicios</a:t>
            </a:r>
            <a:r>
              <a:rPr lang="en-US" altLang="en-US" u="sng" dirty="0" smtClean="0"/>
              <a:t> A</a:t>
            </a:r>
            <a:r>
              <a:rPr lang="en-US" altLang="en-US" dirty="0" smtClean="0"/>
              <a:t> p. 281 (1-8)</a:t>
            </a:r>
          </a:p>
          <a:p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responde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C</a:t>
            </a:r>
            <a:r>
              <a:rPr lang="en-US" altLang="en-US" dirty="0" smtClean="0"/>
              <a:t> p. 281 </a:t>
            </a:r>
          </a:p>
          <a:p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responde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D</a:t>
            </a:r>
            <a:r>
              <a:rPr lang="en-US" altLang="en-US" dirty="0" smtClean="0"/>
              <a:t> p. 281</a:t>
            </a:r>
          </a:p>
          <a:p>
            <a:endParaRPr lang="en-US" altLang="en-US" dirty="0"/>
          </a:p>
          <a:p>
            <a:pPr>
              <a:buFontTx/>
              <a:buNone/>
            </a:pPr>
            <a:r>
              <a:rPr lang="en-US" altLang="en-US" dirty="0" smtClean="0"/>
              <a:t>WORKBOOK</a:t>
            </a:r>
            <a:r>
              <a:rPr lang="en-US" altLang="en-US" dirty="0"/>
              <a:t>:</a:t>
            </a:r>
          </a:p>
          <a:p>
            <a:r>
              <a:rPr lang="en-US" altLang="en-US" dirty="0" err="1"/>
              <a:t>Completa</a:t>
            </a:r>
            <a:r>
              <a:rPr lang="en-US" altLang="en-US" dirty="0"/>
              <a:t> p. </a:t>
            </a:r>
            <a:r>
              <a:rPr lang="en-US" altLang="en-US" smtClean="0"/>
              <a:t>8.11-8.12</a:t>
            </a:r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57200" y="3429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74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1415</TotalTime>
  <Words>159</Words>
  <Application>Microsoft Office PowerPoint</Application>
  <PresentationFormat>On-screen Show (4:3)</PresentationFormat>
  <Paragraphs>23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8im La fecha es el 8 de enero del 2013</dc:title>
  <dc:creator>Helen Zumaeta</dc:creator>
  <cp:lastModifiedBy>Helen Zumaeta</cp:lastModifiedBy>
  <cp:revision>13</cp:revision>
  <dcterms:created xsi:type="dcterms:W3CDTF">2013-01-07T21:23:13Z</dcterms:created>
  <dcterms:modified xsi:type="dcterms:W3CDTF">2018-04-26T13:25:59Z</dcterms:modified>
</cp:coreProperties>
</file>